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58" r:id="rId5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2008"/>
    <a:srgbClr val="663300"/>
    <a:srgbClr val="8A41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368" y="-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63DAF-F6AF-4D45-ABE9-3E783DF56855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DA79B-AFC5-4AA9-93EC-8B5CFCB5D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178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12787D-9512-4FAE-9528-54B80CAA92C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9FFAC-D127-4FA0-BD72-AB67B7DB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550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9FFAC-D127-4FA0-BD72-AB67B7DB01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601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9FFAC-D127-4FA0-BD72-AB67B7DB016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601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199" y="1371600"/>
            <a:ext cx="89154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485900" y="3331698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76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3550" y="609600"/>
            <a:ext cx="767715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33550" y="2507786"/>
            <a:ext cx="767715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85200" y="6416676"/>
            <a:ext cx="825500" cy="365125"/>
          </a:xfrm>
        </p:spPr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89154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32111" y="1535113"/>
            <a:ext cx="4378590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95300" y="2362201"/>
            <a:ext cx="4376870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362201"/>
            <a:ext cx="4378590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5300" y="1524001"/>
            <a:ext cx="3259006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59436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81200" y="1831975"/>
            <a:ext cx="59436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81200" y="1166787"/>
            <a:ext cx="59436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95300" y="6416676"/>
            <a:ext cx="23114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874997-90C5-4CAF-A5D9-6B971B726CCC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384550" y="6416676"/>
            <a:ext cx="31369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585200" y="6416676"/>
            <a:ext cx="8255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0514BA-E831-4C41-BE3B-C59DF9EABF2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60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6736" y="332656"/>
            <a:ext cx="5834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92D050"/>
                </a:solidFill>
              </a:rPr>
              <a:t>Кен Томпсон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7821" y="2144116"/>
            <a:ext cx="5774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1.Родился 9 февраля 1943 года новом орлеане ( США ).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4361" y="2579523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2.Получил </a:t>
            </a:r>
            <a:r>
              <a:rPr lang="ru-RU" dirty="0"/>
              <a:t>степень бакалавра наук в 1965 году и магистра в 1966 году в области электротехники и информатики в Калифорнийском университете в Беркли.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864768" y="1120387"/>
            <a:ext cx="2076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Биография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0105" y="3917834"/>
            <a:ext cx="46886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Большую часть карьеры он проработал в </a:t>
            </a:r>
            <a:r>
              <a:rPr lang="en-US" dirty="0" smtClean="0"/>
              <a:t>Bell Labs </a:t>
            </a:r>
            <a:r>
              <a:rPr lang="ru-RU" dirty="0" smtClean="0"/>
              <a:t>до 2000.</a:t>
            </a:r>
          </a:p>
          <a:p>
            <a:r>
              <a:rPr lang="ru-RU" dirty="0" smtClean="0"/>
              <a:t>Потом он пошел работать в </a:t>
            </a:r>
            <a:r>
              <a:rPr lang="en-US" dirty="0" err="1" smtClean="0"/>
              <a:t>Entrisphere</a:t>
            </a:r>
            <a:r>
              <a:rPr lang="en-US" dirty="0" smtClean="0"/>
              <a:t> </a:t>
            </a:r>
            <a:r>
              <a:rPr lang="ru-RU" dirty="0" smtClean="0"/>
              <a:t>до 2006</a:t>
            </a:r>
          </a:p>
          <a:p>
            <a:r>
              <a:rPr lang="ru-RU" dirty="0" smtClean="0"/>
              <a:t>После этого присоединился </a:t>
            </a:r>
            <a:r>
              <a:rPr lang="ru-RU" dirty="0"/>
              <a:t>к </a:t>
            </a:r>
            <a:r>
              <a:rPr lang="ru-RU" dirty="0" err="1"/>
              <a:t>Google</a:t>
            </a:r>
            <a:r>
              <a:rPr lang="ru-RU" dirty="0"/>
              <a:t>, где стал одним из соавторов языка программирования </a:t>
            </a:r>
            <a:r>
              <a:rPr lang="ru-RU" dirty="0" err="1" smtClean="0"/>
              <a:t>Go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1026" name="Picture 2" descr="https://avatars.mds.yandex.net/get-entity_search/141104/880854709/S600xU_2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720" y="3732663"/>
            <a:ext cx="5187280" cy="3125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57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648744" y="-1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70C0"/>
                </a:solidFill>
              </a:rPr>
              <a:t>Работы</a:t>
            </a:r>
            <a:endParaRPr lang="ru-RU" sz="7200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31802" y="908720"/>
            <a:ext cx="594188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1.Создание </a:t>
            </a:r>
            <a:r>
              <a:rPr lang="ru-RU" sz="2400" b="1" dirty="0"/>
              <a:t>операционной системы </a:t>
            </a:r>
            <a:r>
              <a:rPr lang="en-US" sz="2400" b="1" dirty="0" smtClean="0"/>
              <a:t>UNIX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b="1" dirty="0" smtClean="0"/>
              <a:t>2.</a:t>
            </a:r>
            <a:r>
              <a:rPr lang="ru-RU" sz="2400" b="1" dirty="0"/>
              <a:t> Создание языка программирования </a:t>
            </a:r>
            <a:r>
              <a:rPr lang="en-US" sz="2400" b="1" dirty="0" smtClean="0"/>
              <a:t>B</a:t>
            </a:r>
            <a:endParaRPr lang="ru-RU" sz="2400" b="1" dirty="0" smtClean="0"/>
          </a:p>
          <a:p>
            <a:endParaRPr lang="ru-RU" sz="2400" b="1" dirty="0"/>
          </a:p>
          <a:p>
            <a:r>
              <a:rPr lang="ru-RU" sz="2400" b="1" dirty="0" smtClean="0"/>
              <a:t>3.Разработка </a:t>
            </a:r>
            <a:r>
              <a:rPr lang="ru-RU" sz="2400" b="1" dirty="0"/>
              <a:t>кодировки </a:t>
            </a:r>
            <a:r>
              <a:rPr lang="en-US" sz="2400" b="1" dirty="0" smtClean="0"/>
              <a:t>UTF-8</a:t>
            </a:r>
            <a:endParaRPr lang="ru-RU" sz="2400" b="1" dirty="0" smtClean="0"/>
          </a:p>
          <a:p>
            <a:endParaRPr lang="ru-RU" sz="2400" b="1" dirty="0"/>
          </a:p>
          <a:p>
            <a:r>
              <a:rPr lang="ru-RU" sz="2400" b="1" dirty="0" smtClean="0"/>
              <a:t>4.</a:t>
            </a:r>
            <a:r>
              <a:rPr lang="ru-RU" sz="2400" b="1" dirty="0"/>
              <a:t> Вклад в создание языка </a:t>
            </a:r>
            <a:r>
              <a:rPr lang="ru-RU" sz="2400" b="1" dirty="0" err="1"/>
              <a:t>Go</a:t>
            </a:r>
            <a:r>
              <a:rPr lang="ru-RU" sz="2400" dirty="0"/>
              <a:t> </a:t>
            </a:r>
            <a:endParaRPr lang="ru-RU" sz="2400" dirty="0" smtClean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695" y="3536631"/>
            <a:ext cx="5904656" cy="3321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410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76736" y="260647"/>
            <a:ext cx="36022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solidFill>
                  <a:srgbClr val="FFFF00"/>
                </a:solidFill>
              </a:rPr>
              <a:t>Награды</a:t>
            </a:r>
            <a:endParaRPr lang="ru-RU" sz="7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464" y="1460976"/>
            <a:ext cx="767434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Премия Тьюринга</a:t>
            </a:r>
            <a:r>
              <a:rPr lang="ru-RU" dirty="0"/>
              <a:t> (1983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r>
              <a:rPr lang="ru-RU" b="1" dirty="0"/>
              <a:t>Медаль Ричарда Хэмминга</a:t>
            </a:r>
            <a:r>
              <a:rPr lang="ru-RU" dirty="0"/>
              <a:t> (1990) 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/>
              <a:t>Медаль «Пионер компьютерной техники»</a:t>
            </a:r>
            <a:r>
              <a:rPr lang="ru-RU" dirty="0"/>
              <a:t> (1994</a:t>
            </a:r>
            <a:r>
              <a:rPr lang="ru-RU" dirty="0" smtClean="0"/>
              <a:t>)</a:t>
            </a:r>
          </a:p>
          <a:p>
            <a:r>
              <a:rPr lang="ru-RU" dirty="0"/>
              <a:t> </a:t>
            </a:r>
            <a:endParaRPr lang="ru-RU" dirty="0" smtClean="0"/>
          </a:p>
          <a:p>
            <a:r>
              <a:rPr lang="ru-RU" b="1" dirty="0"/>
              <a:t>Национальная медаль США в области технологий и инноваций</a:t>
            </a:r>
            <a:r>
              <a:rPr lang="ru-RU" dirty="0"/>
              <a:t> (1999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r>
              <a:rPr lang="ru-RU" b="1" dirty="0"/>
              <a:t>Премия Японии</a:t>
            </a:r>
            <a:r>
              <a:rPr lang="ru-RU" dirty="0"/>
              <a:t> (2011) — за пионерские работы в разработке </a:t>
            </a:r>
            <a:r>
              <a:rPr lang="ru-RU" dirty="0" err="1" smtClean="0"/>
              <a:t>Unix</a:t>
            </a:r>
            <a:r>
              <a:rPr lang="ru-RU" dirty="0" smtClean="0"/>
              <a:t>-систем.</a:t>
            </a:r>
          </a:p>
          <a:p>
            <a:endParaRPr lang="ru-RU" dirty="0" smtClean="0"/>
          </a:p>
          <a:p>
            <a:r>
              <a:rPr lang="ru-RU" b="1" dirty="0"/>
              <a:t>В 2019 году</a:t>
            </a:r>
            <a:r>
              <a:rPr lang="ru-RU" dirty="0"/>
              <a:t> — введён в Национальный зал славы изобретателей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947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8664" y="129619"/>
            <a:ext cx="57422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/>
              <a:t>Личная жизнь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272480" y="1556792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Кен Томпсон женат на </a:t>
            </a:r>
            <a:r>
              <a:rPr lang="ru-RU" dirty="0" err="1" smtClean="0"/>
              <a:t>Бонни</a:t>
            </a:r>
            <a:r>
              <a:rPr lang="en-US" dirty="0" smtClean="0"/>
              <a:t>,</a:t>
            </a:r>
            <a:r>
              <a:rPr lang="ru-RU" dirty="0" smtClean="0"/>
              <a:t> у него было сын Кори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88504" y="2492897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Он </a:t>
            </a:r>
            <a:r>
              <a:rPr lang="ru-RU" dirty="0"/>
              <a:t>увлекается коллекционированием музыкальных записей, </a:t>
            </a:r>
            <a:r>
              <a:rPr lang="ru-RU" dirty="0" smtClean="0"/>
              <a:t>авиацией и различных игр.</a:t>
            </a:r>
          </a:p>
          <a:p>
            <a:r>
              <a:rPr lang="ru-RU" dirty="0" smtClean="0"/>
              <a:t>Он пилот-любитель и управляет небольшими частными самолётами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072680" y="4077072"/>
            <a:ext cx="4841390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800" dirty="0" smtClean="0"/>
              <a:t>Конец</a:t>
            </a:r>
            <a:endParaRPr lang="ru-RU" sz="13800" dirty="0"/>
          </a:p>
        </p:txBody>
      </p:sp>
    </p:spTree>
    <p:extLst>
      <p:ext uri="{BB962C8B-B14F-4D97-AF65-F5344CB8AC3E}">
        <p14:creationId xmlns:p14="http://schemas.microsoft.com/office/powerpoint/2010/main" val="401954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349</TotalTime>
  <Words>128</Words>
  <Application>Microsoft Office PowerPoint</Application>
  <PresentationFormat>Лист A4 (210x297 мм)</PresentationFormat>
  <Paragraphs>34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</dc:creator>
  <cp:lastModifiedBy>Михаил</cp:lastModifiedBy>
  <cp:revision>29</cp:revision>
  <cp:lastPrinted>2025-05-26T16:33:59Z</cp:lastPrinted>
  <dcterms:created xsi:type="dcterms:W3CDTF">2025-05-15T09:58:32Z</dcterms:created>
  <dcterms:modified xsi:type="dcterms:W3CDTF">2026-03-18T19:37:14Z</dcterms:modified>
</cp:coreProperties>
</file>